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5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69589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восточный, юго-восточный ночью 2-7, днем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4-6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27-29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02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01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Ясно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6-8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0373" y="341429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4613252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77380" y="2081804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мая метеорологические условия будут способствовать накоплению загрязняющих веществ в атмосфере города, днем 01 мая, ночью 02 мая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/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21518</TotalTime>
  <Words>638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4269</cp:revision>
  <cp:lastPrinted>2021-10-14T11:15:53Z</cp:lastPrinted>
  <dcterms:created xsi:type="dcterms:W3CDTF">2018-03-27T06:03:00Z</dcterms:created>
  <dcterms:modified xsi:type="dcterms:W3CDTF">2026-04-30T07:52:35Z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